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5" r:id="rId70"/>
    <p:sldId id="346" r:id="rId71"/>
    <p:sldId id="347" r:id="rId72"/>
    <p:sldId id="344" r:id="rId73"/>
    <p:sldId id="339" r:id="rId74"/>
    <p:sldId id="343" r:id="rId75"/>
    <p:sldId id="354" r:id="rId76"/>
    <p:sldId id="348" r:id="rId77"/>
    <p:sldId id="351" r:id="rId78"/>
    <p:sldId id="352" r:id="rId79"/>
    <p:sldId id="353" r:id="rId80"/>
    <p:sldId id="350" r:id="rId81"/>
    <p:sldId id="355" r:id="rId82"/>
    <p:sldId id="257" r:id="rId83"/>
    <p:sldId id="259" r:id="rId84"/>
    <p:sldId id="258" r:id="rId85"/>
    <p:sldId id="260" r:id="rId86"/>
    <p:sldId id="261" r:id="rId87"/>
    <p:sldId id="267" r:id="rId88"/>
    <p:sldId id="266" r:id="rId89"/>
    <p:sldId id="265" r:id="rId90"/>
    <p:sldId id="271" r:id="rId91"/>
    <p:sldId id="269" r:id="rId92"/>
    <p:sldId id="268" r:id="rId93"/>
    <p:sldId id="262" r:id="rId94"/>
    <p:sldId id="321" r:id="rId95"/>
    <p:sldId id="329" r:id="rId9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95958"/>
  </p:normalViewPr>
  <p:slideViewPr>
    <p:cSldViewPr snapToGrid="0">
      <p:cViewPr>
        <p:scale>
          <a:sx n="54" d="100"/>
          <a:sy n="54" d="100"/>
        </p:scale>
        <p:origin x="2960" y="1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7/12/15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80</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161471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12/07/2015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12/07/2015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12/07/2015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12/07/2015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12/07/2015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12/07/2015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12/07/2015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12/07/2015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12/07/2015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6.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7.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81.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.container-fluid</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a:t>
            </a:r>
            <a:endParaRPr lang="en-GB" dirty="0"/>
          </a:p>
        </p:txBody>
      </p:sp>
    </p:spTree>
    <p:extLst>
      <p:ext uri="{BB962C8B-B14F-4D97-AF65-F5344CB8AC3E}">
        <p14:creationId xmlns:p14="http://schemas.microsoft.com/office/powerpoint/2010/main" val="125941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dropdown</a:t>
            </a:r>
            <a:endParaRPr lang="en-GB" dirty="0"/>
          </a:p>
        </p:txBody>
      </p:sp>
    </p:spTree>
    <p:extLst>
      <p:ext uri="{BB962C8B-B14F-4D97-AF65-F5344CB8AC3E}">
        <p14:creationId xmlns:p14="http://schemas.microsoft.com/office/powerpoint/2010/main" val="3269769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60793"/>
            <a:ext cx="2287806" cy="923330"/>
          </a:xfrm>
          <a:prstGeom prst="rect">
            <a:avLst/>
          </a:prstGeom>
        </p:spPr>
        <p:txBody>
          <a:bodyPr wrap="none">
            <a:spAutoFit/>
          </a:bodyPr>
          <a:lstStyle/>
          <a:p>
            <a:r>
              <a:rPr lang="es-CO" dirty="0" err="1">
                <a:solidFill>
                  <a:srgbClr val="333333"/>
                </a:solidFill>
                <a:latin typeface="Arial" panose="020B0604020202020204" pitchFamily="34" charset="0"/>
              </a:rPr>
              <a:t>The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Scrollspy</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Plugin</a:t>
            </a:r>
            <a:endParaRPr lang="es-CO" dirty="0" smtClean="0">
              <a:solidFill>
                <a:srgbClr val="333333"/>
              </a:solidFill>
              <a:latin typeface="Arial" panose="020B0604020202020204" pitchFamily="34" charset="0"/>
            </a:endParaRPr>
          </a:p>
          <a:p>
            <a:endParaRPr lang="es-CO" b="0" i="0" dirty="0">
              <a:solidFill>
                <a:srgbClr val="333333"/>
              </a:solidFill>
              <a:effectLst/>
              <a:latin typeface="Arial" panose="020B0604020202020204" pitchFamily="34" charset="0"/>
            </a:endParaRPr>
          </a:p>
          <a:p>
            <a:r>
              <a:rPr lang="es-CO" dirty="0" smtClean="0">
                <a:solidFill>
                  <a:srgbClr val="333333"/>
                </a:solidFill>
                <a:latin typeface="Arial" panose="020B0604020202020204" pitchFamily="34" charset="0"/>
              </a:rPr>
              <a:t>And </a:t>
            </a:r>
            <a:r>
              <a:rPr lang="es-CO" dirty="0" err="1" smtClean="0">
                <a:solidFill>
                  <a:srgbClr val="333333"/>
                </a:solidFill>
                <a:latin typeface="Arial" panose="020B0604020202020204" pitchFamily="34" charset="0"/>
              </a:rPr>
              <a:t>navbar</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495893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74059" y="779929"/>
            <a:ext cx="8633012" cy="369332"/>
          </a:xfrm>
          <a:prstGeom prst="rect">
            <a:avLst/>
          </a:prstGeom>
          <a:noFill/>
        </p:spPr>
        <p:txBody>
          <a:bodyPr wrap="square" rtlCol="0">
            <a:spAutoFit/>
          </a:bodyPr>
          <a:lstStyle/>
          <a:p>
            <a:r>
              <a:rPr lang="en-GB" dirty="0" smtClean="0"/>
              <a:t>Carrousel</a:t>
            </a:r>
            <a:endParaRPr lang="en-GB" dirty="0"/>
          </a:p>
        </p:txBody>
      </p:sp>
    </p:spTree>
    <p:extLst>
      <p:ext uri="{BB962C8B-B14F-4D97-AF65-F5344CB8AC3E}">
        <p14:creationId xmlns:p14="http://schemas.microsoft.com/office/powerpoint/2010/main" val="35942913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60612" y="591671"/>
            <a:ext cx="6239435" cy="369332"/>
          </a:xfrm>
          <a:prstGeom prst="rect">
            <a:avLst/>
          </a:prstGeom>
          <a:noFill/>
        </p:spPr>
        <p:txBody>
          <a:bodyPr wrap="square" rtlCol="0">
            <a:spAutoFit/>
          </a:bodyPr>
          <a:lstStyle/>
          <a:p>
            <a:r>
              <a:rPr lang="en-GB" dirty="0" smtClean="0"/>
              <a:t>modal</a:t>
            </a:r>
            <a:endParaRPr lang="en-GB" dirty="0"/>
          </a:p>
        </p:txBody>
      </p:sp>
      <p:sp>
        <p:nvSpPr>
          <p:cNvPr id="3" name="Rectángulo 2"/>
          <p:cNvSpPr/>
          <p:nvPr/>
        </p:nvSpPr>
        <p:spPr>
          <a:xfrm>
            <a:off x="745549" y="1160040"/>
            <a:ext cx="1556901" cy="369332"/>
          </a:xfrm>
          <a:prstGeom prst="rect">
            <a:avLst/>
          </a:prstGeom>
        </p:spPr>
        <p:txBody>
          <a:bodyPr wrap="none">
            <a:spAutoFit/>
          </a:bodyPr>
          <a:lstStyle/>
          <a:p>
            <a:r>
              <a:rPr lang="es-CO" dirty="0" err="1">
                <a:solidFill>
                  <a:srgbClr val="333333"/>
                </a:solidFill>
                <a:latin typeface="Arial" panose="020B0604020202020204" pitchFamily="34" charset="0"/>
              </a:rPr>
              <a:t>Tooltip</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Plugin</a:t>
            </a:r>
            <a:endParaRPr lang="es-CO" b="0" i="0" dirty="0">
              <a:solidFill>
                <a:srgbClr val="333333"/>
              </a:solidFill>
              <a:effectLst/>
              <a:latin typeface="Arial" panose="020B0604020202020204" pitchFamily="34" charset="0"/>
            </a:endParaRPr>
          </a:p>
        </p:txBody>
      </p:sp>
      <p:sp>
        <p:nvSpPr>
          <p:cNvPr id="4" name="Rectángulo 3"/>
          <p:cNvSpPr/>
          <p:nvPr/>
        </p:nvSpPr>
        <p:spPr>
          <a:xfrm>
            <a:off x="745549" y="1832393"/>
            <a:ext cx="1749197" cy="369332"/>
          </a:xfrm>
          <a:prstGeom prst="rect">
            <a:avLst/>
          </a:prstGeom>
        </p:spPr>
        <p:txBody>
          <a:bodyPr wrap="none">
            <a:spAutoFit/>
          </a:bodyPr>
          <a:lstStyle/>
          <a:p>
            <a:r>
              <a:rPr lang="es-CO" dirty="0" err="1">
                <a:solidFill>
                  <a:srgbClr val="333333"/>
                </a:solidFill>
                <a:latin typeface="Arial" panose="020B0604020202020204" pitchFamily="34" charset="0"/>
              </a:rPr>
              <a:t>Popover</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Plugin</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209090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a:t>
            </a:r>
            <a:r>
              <a:rPr lang="en-US" sz="2800" dirty="0" smtClean="0"/>
              <a:t>your</a:t>
            </a:r>
            <a:r>
              <a:rPr lang="en-US" sz="2800" dirty="0" smtClean="0"/>
              <a:t> </a:t>
            </a:r>
            <a:r>
              <a:rPr lang="en-US" sz="2800" dirty="0" smtClean="0"/>
              <a:t>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a:t>
            </a:r>
            <a:r>
              <a:rPr lang="en-US" sz="1200" dirty="0" smtClean="0"/>
              <a:t>enables students </a:t>
            </a:r>
            <a:r>
              <a:rPr lang="en-US" sz="1200" dirty="0" smtClean="0"/>
              <a:t>and </a:t>
            </a:r>
            <a:r>
              <a:rPr lang="en-US" sz="1200" dirty="0" smtClean="0"/>
              <a:t>young professionals </a:t>
            </a:r>
            <a:r>
              <a:rPr lang="en-US" sz="1200" dirty="0" smtClean="0"/>
              <a:t>with a business background to </a:t>
            </a:r>
            <a:r>
              <a:rPr lang="en-US" sz="1200" dirty="0" smtClean="0"/>
              <a:t>execute </a:t>
            </a:r>
            <a:r>
              <a:rPr lang="en-US" sz="1200" dirty="0" smtClean="0"/>
              <a:t>ideas, manage teams and </a:t>
            </a:r>
            <a:r>
              <a:rPr lang="en-US" sz="1200" dirty="0" smtClean="0"/>
              <a:t>assess </a:t>
            </a:r>
            <a:r>
              <a:rPr lang="en-US" sz="1200" dirty="0" smtClean="0"/>
              <a:t>projects with </a:t>
            </a:r>
            <a:r>
              <a:rPr lang="en-US" sz="1200" dirty="0" smtClean="0"/>
              <a:t>a </a:t>
            </a:r>
            <a:r>
              <a:rPr lang="en-US" sz="1200" dirty="0" smtClean="0"/>
              <a:t>strong IT component. </a:t>
            </a:r>
            <a:endParaRPr lang="en-US" sz="1200" dirty="0" smtClean="0"/>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a:t>
            </a:r>
            <a:r>
              <a:rPr lang="en-US" sz="1200" dirty="0" smtClean="0"/>
              <a:t>gives </a:t>
            </a:r>
            <a:r>
              <a:rPr lang="en-US" sz="1200" dirty="0" smtClean="0"/>
              <a:t>you</a:t>
            </a:r>
            <a:r>
              <a:rPr lang="en-US" sz="1200" dirty="0" smtClean="0"/>
              <a:t> </a:t>
            </a:r>
            <a:r>
              <a:rPr lang="en-US" sz="1200" dirty="0" smtClean="0"/>
              <a:t>a key differentiation factor and makes you a professional with a very </a:t>
            </a:r>
            <a:r>
              <a:rPr lang="en-US" sz="1200" dirty="0" smtClean="0"/>
              <a:t>scarce </a:t>
            </a:r>
            <a:r>
              <a:rPr lang="en-US" sz="1200" dirty="0" smtClean="0"/>
              <a:t>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a:t>
            </a:r>
            <a:r>
              <a:rPr lang="en-US" dirty="0" smtClean="0"/>
              <a:t>design </a:t>
            </a:r>
            <a:r>
              <a:rPr lang="en-US" dirty="0" smtClean="0"/>
              <a:t>thinking </a:t>
            </a:r>
            <a:r>
              <a:rPr lang="en-US" dirty="0" smtClean="0"/>
              <a:t>activity and </a:t>
            </a:r>
            <a:r>
              <a:rPr lang="en-US" dirty="0"/>
              <a:t>a session </a:t>
            </a:r>
            <a:r>
              <a:rPr lang="en-US" dirty="0" smtClean="0"/>
              <a:t>of personal </a:t>
            </a:r>
            <a:r>
              <a:rPr lang="en-US" dirty="0" smtClean="0"/>
              <a:t>or group </a:t>
            </a:r>
            <a:r>
              <a:rPr lang="en-US" dirty="0" err="1" smtClean="0"/>
              <a:t>business&amp;</a:t>
            </a:r>
            <a:r>
              <a:rPr lang="en-US" dirty="0" err="1" smtClean="0"/>
              <a:t>IT</a:t>
            </a:r>
            <a:r>
              <a:rPr lang="en-US" dirty="0" smtClean="0"/>
              <a:t> consulting/mentoring </a:t>
            </a:r>
            <a:r>
              <a:rPr lang="en-US" dirty="0" smtClean="0"/>
              <a:t>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endParaRPr lang="en-US" sz="1400" dirty="0" smtClean="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a:t>
            </a:r>
            <a:r>
              <a:rPr lang="en-US" dirty="0" smtClean="0"/>
              <a:t>coaching</a:t>
            </a:r>
            <a:r>
              <a:rPr lang="en-US" dirty="0"/>
              <a:t>!</a:t>
            </a:r>
            <a:r>
              <a:rPr lang="en-US" dirty="0" smtClean="0"/>
              <a:t> In </a:t>
            </a:r>
            <a:r>
              <a:rPr lang="en-US" dirty="0" smtClean="0"/>
              <a:t>this option </a:t>
            </a:r>
            <a:r>
              <a:rPr lang="en-US" dirty="0" smtClean="0"/>
              <a:t>we </a:t>
            </a:r>
            <a:r>
              <a:rPr lang="en-US" dirty="0" smtClean="0"/>
              <a:t>will assign a person </a:t>
            </a:r>
            <a:r>
              <a:rPr lang="en-US" dirty="0" smtClean="0"/>
              <a:t>who </a:t>
            </a:r>
            <a:r>
              <a:rPr lang="en-US" dirty="0" smtClean="0"/>
              <a:t>will act </a:t>
            </a:r>
            <a:r>
              <a:rPr lang="en-US" dirty="0" smtClean="0"/>
              <a:t>as personal </a:t>
            </a:r>
            <a:r>
              <a:rPr lang="en-US" dirty="0" smtClean="0"/>
              <a:t>professor and </a:t>
            </a:r>
            <a:r>
              <a:rPr lang="en-US" dirty="0" smtClean="0"/>
              <a:t>coach</a:t>
            </a:r>
            <a:r>
              <a:rPr lang="en-US" dirty="0" smtClean="0"/>
              <a:t>.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a:t>
            </a:r>
            <a:r>
              <a:rPr lang="en-US" dirty="0" smtClean="0"/>
              <a:t>of friends </a:t>
            </a:r>
            <a:r>
              <a:rPr lang="en-US" dirty="0" smtClean="0"/>
              <a:t>(from </a:t>
            </a:r>
            <a:r>
              <a:rPr lang="en-US" dirty="0" smtClean="0"/>
              <a:t>3 to 8) </a:t>
            </a:r>
            <a:r>
              <a:rPr lang="en-US" dirty="0" smtClean="0"/>
              <a:t>can decide to subscribe together </a:t>
            </a:r>
            <a:r>
              <a:rPr lang="en-US" dirty="0" smtClean="0"/>
              <a:t>as a group. This is </a:t>
            </a:r>
            <a:r>
              <a:rPr lang="en-US" dirty="0" smtClean="0"/>
              <a:t>our most </a:t>
            </a:r>
            <a:r>
              <a:rPr lang="en-US" dirty="0" smtClean="0"/>
              <a:t>recommended option because </a:t>
            </a:r>
            <a:r>
              <a:rPr lang="en-US" dirty="0" smtClean="0"/>
              <a:t>friends support </a:t>
            </a:r>
            <a:r>
              <a:rPr lang="en-US" dirty="0" smtClean="0"/>
              <a:t>each other</a:t>
            </a:r>
            <a:r>
              <a:rPr lang="en-US" dirty="0" smtClean="0"/>
              <a:t>, co-work easily </a:t>
            </a:r>
            <a:r>
              <a:rPr lang="en-US" dirty="0" smtClean="0"/>
              <a:t>and who knows, maybe at the end of the program </a:t>
            </a:r>
            <a:r>
              <a:rPr lang="en-US" dirty="0" smtClean="0"/>
              <a:t>can start </a:t>
            </a:r>
            <a:r>
              <a:rPr lang="en-US" dirty="0" smtClean="0"/>
              <a:t>a venture </a:t>
            </a:r>
            <a:r>
              <a:rPr lang="en-US" dirty="0" smtClean="0"/>
              <a:t>together! </a:t>
            </a:r>
            <a:r>
              <a:rPr lang="en-US" dirty="0"/>
              <a:t>T</a:t>
            </a:r>
            <a:r>
              <a:rPr lang="en-US" dirty="0" smtClean="0"/>
              <a:t>he </a:t>
            </a:r>
            <a:r>
              <a:rPr lang="en-US" dirty="0" smtClean="0"/>
              <a:t>classes </a:t>
            </a:r>
            <a:r>
              <a:rPr lang="en-US" dirty="0" smtClean="0"/>
              <a:t>can be set at </a:t>
            </a:r>
            <a:r>
              <a:rPr lang="en-US" dirty="0" smtClean="0"/>
              <a:t>the </a:t>
            </a:r>
            <a:r>
              <a:rPr lang="en-US" dirty="0" smtClean="0"/>
              <a:t>most convenient </a:t>
            </a:r>
            <a:r>
              <a:rPr lang="en-US" dirty="0" smtClean="0"/>
              <a:t>time for all the </a:t>
            </a:r>
            <a:r>
              <a:rPr lang="en-US" dirty="0" smtClean="0"/>
              <a:t>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a:t>
            </a:r>
            <a:r>
              <a:rPr lang="en-US" dirty="0" smtClean="0"/>
              <a:t>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a:t>
            </a:r>
            <a:r>
              <a:rPr lang="en-US" dirty="0" smtClean="0"/>
              <a:t>design </a:t>
            </a:r>
            <a:r>
              <a:rPr lang="en-US" dirty="0" smtClean="0"/>
              <a:t>thinking </a:t>
            </a:r>
            <a:r>
              <a:rPr lang="en-US" dirty="0" smtClean="0"/>
              <a:t>activity and </a:t>
            </a:r>
            <a:r>
              <a:rPr lang="en-US" dirty="0"/>
              <a:t>a session </a:t>
            </a:r>
            <a:r>
              <a:rPr lang="en-US" dirty="0" smtClean="0"/>
              <a:t>of personal </a:t>
            </a:r>
            <a:r>
              <a:rPr lang="en-US" dirty="0" smtClean="0"/>
              <a:t>or group </a:t>
            </a:r>
            <a:r>
              <a:rPr lang="en-US" dirty="0" err="1" smtClean="0"/>
              <a:t>business&amp;</a:t>
            </a:r>
            <a:r>
              <a:rPr lang="en-US" dirty="0" err="1" smtClean="0"/>
              <a:t>IT</a:t>
            </a:r>
            <a:r>
              <a:rPr lang="en-US" dirty="0" smtClean="0"/>
              <a:t> consulting/mentoring </a:t>
            </a:r>
            <a:r>
              <a:rPr lang="en-US" dirty="0" smtClean="0"/>
              <a:t>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Setting un your computer</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929369" y="3377292"/>
            <a:ext cx="3448050" cy="495300"/>
          </a:xfrm>
          <a:prstGeom prst="rect">
            <a:avLst/>
          </a:prstGeom>
        </p:spPr>
      </p:pic>
      <p:pic>
        <p:nvPicPr>
          <p:cNvPr id="10" name="Imagen 9"/>
          <p:cNvPicPr>
            <a:picLocks noChangeAspect="1"/>
          </p:cNvPicPr>
          <p:nvPr/>
        </p:nvPicPr>
        <p:blipFill>
          <a:blip r:embed="rId3"/>
          <a:stretch>
            <a:fillRect/>
          </a:stretch>
        </p:blipFill>
        <p:spPr>
          <a:xfrm>
            <a:off x="2982686" y="2082574"/>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3197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n 6"/>
          <p:cNvPicPr>
            <a:picLocks noChangeAspect="1"/>
          </p:cNvPicPr>
          <p:nvPr/>
        </p:nvPicPr>
        <p:blipFill>
          <a:blip r:embed="rId2"/>
          <a:stretch>
            <a:fillRect/>
          </a:stretch>
        </p:blipFill>
        <p:spPr>
          <a:xfrm>
            <a:off x="2458810" y="5566001"/>
            <a:ext cx="2266950" cy="885825"/>
          </a:xfrm>
          <a:prstGeom prst="rect">
            <a:avLst/>
          </a:prstGeom>
        </p:spPr>
      </p:pic>
      <p:pic>
        <p:nvPicPr>
          <p:cNvPr id="8" name="Imagen 7"/>
          <p:cNvPicPr>
            <a:picLocks noChangeAspect="1"/>
          </p:cNvPicPr>
          <p:nvPr/>
        </p:nvPicPr>
        <p:blipFill>
          <a:blip r:embed="rId3"/>
          <a:stretch>
            <a:fillRect/>
          </a:stretch>
        </p:blipFill>
        <p:spPr>
          <a:xfrm>
            <a:off x="4514850" y="63129"/>
            <a:ext cx="3429000" cy="3067050"/>
          </a:xfrm>
          <a:prstGeom prst="rect">
            <a:avLst/>
          </a:prstGeom>
        </p:spPr>
      </p:pic>
      <p:pic>
        <p:nvPicPr>
          <p:cNvPr id="9" name="Imagen 8"/>
          <p:cNvPicPr>
            <a:picLocks noChangeAspect="1"/>
          </p:cNvPicPr>
          <p:nvPr/>
        </p:nvPicPr>
        <p:blipFill>
          <a:blip r:embed="rId4"/>
          <a:stretch>
            <a:fillRect/>
          </a:stretch>
        </p:blipFill>
        <p:spPr>
          <a:xfrm>
            <a:off x="8468746" y="556501"/>
            <a:ext cx="3467100" cy="1876425"/>
          </a:xfrm>
          <a:prstGeom prst="rect">
            <a:avLst/>
          </a:prstGeom>
        </p:spPr>
      </p:pic>
      <p:pic>
        <p:nvPicPr>
          <p:cNvPr id="10" name="Imagen 9"/>
          <p:cNvPicPr>
            <a:picLocks noChangeAspect="1"/>
          </p:cNvPicPr>
          <p:nvPr/>
        </p:nvPicPr>
        <p:blipFill>
          <a:blip r:embed="rId5"/>
          <a:stretch>
            <a:fillRect/>
          </a:stretch>
        </p:blipFill>
        <p:spPr>
          <a:xfrm>
            <a:off x="8525896" y="2502253"/>
            <a:ext cx="3409950" cy="1000125"/>
          </a:xfrm>
          <a:prstGeom prst="rect">
            <a:avLst/>
          </a:prstGeom>
        </p:spPr>
      </p:pic>
      <p:pic>
        <p:nvPicPr>
          <p:cNvPr id="11" name="Imagen 10"/>
          <p:cNvPicPr>
            <a:picLocks noChangeAspect="1"/>
          </p:cNvPicPr>
          <p:nvPr/>
        </p:nvPicPr>
        <p:blipFill>
          <a:blip r:embed="rId6"/>
          <a:stretch>
            <a:fillRect/>
          </a:stretch>
        </p:blipFill>
        <p:spPr>
          <a:xfrm>
            <a:off x="8525896" y="3571705"/>
            <a:ext cx="3429000" cy="1019175"/>
          </a:xfrm>
          <a:prstGeom prst="rect">
            <a:avLst/>
          </a:prstGeom>
        </p:spPr>
      </p:pic>
      <p:pic>
        <p:nvPicPr>
          <p:cNvPr id="12" name="Imagen 11"/>
          <p:cNvPicPr>
            <a:picLocks noChangeAspect="1"/>
          </p:cNvPicPr>
          <p:nvPr/>
        </p:nvPicPr>
        <p:blipFill>
          <a:blip r:embed="rId7"/>
          <a:stretch>
            <a:fillRect/>
          </a:stretch>
        </p:blipFill>
        <p:spPr>
          <a:xfrm>
            <a:off x="8525896" y="4695131"/>
            <a:ext cx="3438525" cy="838200"/>
          </a:xfrm>
          <a:prstGeom prst="rect">
            <a:avLst/>
          </a:prstGeom>
        </p:spPr>
      </p:pic>
      <p:pic>
        <p:nvPicPr>
          <p:cNvPr id="13" name="Imagen 12"/>
          <p:cNvPicPr>
            <a:picLocks noChangeAspect="1"/>
          </p:cNvPicPr>
          <p:nvPr/>
        </p:nvPicPr>
        <p:blipFill>
          <a:blip r:embed="rId8"/>
          <a:stretch>
            <a:fillRect/>
          </a:stretch>
        </p:blipFill>
        <p:spPr>
          <a:xfrm>
            <a:off x="4281487" y="3576467"/>
            <a:ext cx="3629025" cy="2028825"/>
          </a:xfrm>
          <a:prstGeom prst="rect">
            <a:avLst/>
          </a:prstGeom>
        </p:spPr>
      </p:pic>
      <p:pic>
        <p:nvPicPr>
          <p:cNvPr id="14" name="Imagen 13"/>
          <p:cNvPicPr>
            <a:picLocks noChangeAspect="1"/>
          </p:cNvPicPr>
          <p:nvPr/>
        </p:nvPicPr>
        <p:blipFill>
          <a:blip r:embed="rId9"/>
          <a:stretch>
            <a:fillRect/>
          </a:stretch>
        </p:blipFill>
        <p:spPr>
          <a:xfrm>
            <a:off x="8497321" y="5729659"/>
            <a:ext cx="3438525" cy="676275"/>
          </a:xfrm>
          <a:prstGeom prst="rect">
            <a:avLst/>
          </a:prstGeom>
        </p:spPr>
      </p:pic>
      <p:pic>
        <p:nvPicPr>
          <p:cNvPr id="15" name="Imagen 14"/>
          <p:cNvPicPr>
            <a:picLocks noChangeAspect="1"/>
          </p:cNvPicPr>
          <p:nvPr/>
        </p:nvPicPr>
        <p:blipFill>
          <a:blip r:embed="rId10"/>
          <a:stretch>
            <a:fillRect/>
          </a:stretch>
        </p:blipFill>
        <p:spPr>
          <a:xfrm>
            <a:off x="8468746" y="6539522"/>
            <a:ext cx="3419475" cy="1028700"/>
          </a:xfrm>
          <a:prstGeom prst="rect">
            <a:avLst/>
          </a:prstGeom>
        </p:spPr>
      </p:pic>
      <p:pic>
        <p:nvPicPr>
          <p:cNvPr id="16" name="Imagen 15"/>
          <p:cNvPicPr>
            <a:picLocks noChangeAspect="1"/>
          </p:cNvPicPr>
          <p:nvPr/>
        </p:nvPicPr>
        <p:blipFill>
          <a:blip r:embed="rId11"/>
          <a:stretch>
            <a:fillRect/>
          </a:stretch>
        </p:blipFill>
        <p:spPr>
          <a:xfrm>
            <a:off x="795337" y="3737030"/>
            <a:ext cx="3486150" cy="1257300"/>
          </a:xfrm>
          <a:prstGeom prst="rect">
            <a:avLst/>
          </a:prstGeom>
        </p:spPr>
      </p:pic>
      <p:pic>
        <p:nvPicPr>
          <p:cNvPr id="17" name="Imagen 16"/>
          <p:cNvPicPr>
            <a:picLocks noChangeAspect="1"/>
          </p:cNvPicPr>
          <p:nvPr/>
        </p:nvPicPr>
        <p:blipFill>
          <a:blip r:embed="rId12"/>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3"/>
          <a:stretch>
            <a:fillRect/>
          </a:stretch>
        </p:blipFill>
        <p:spPr>
          <a:xfrm>
            <a:off x="-457200" y="282961"/>
            <a:ext cx="3209925" cy="438150"/>
          </a:xfrm>
          <a:prstGeom prst="rect">
            <a:avLst/>
          </a:prstGeom>
        </p:spPr>
      </p:pic>
    </p:spTree>
    <p:extLst>
      <p:ext uri="{BB962C8B-B14F-4D97-AF65-F5344CB8AC3E}">
        <p14:creationId xmlns:p14="http://schemas.microsoft.com/office/powerpoint/2010/main" val="37110412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a:stretch>
            <a:fillRect/>
          </a:stretch>
        </p:blipFill>
        <p:spPr>
          <a:xfrm>
            <a:off x="7791450" y="4401391"/>
            <a:ext cx="4400550" cy="2257425"/>
          </a:xfrm>
          <a:prstGeom prst="rect">
            <a:avLst/>
          </a:prstGeom>
        </p:spPr>
      </p:pic>
      <p:pic>
        <p:nvPicPr>
          <p:cNvPr id="6" name="Imagen 5"/>
          <p:cNvPicPr>
            <a:picLocks noChangeAspect="1"/>
          </p:cNvPicPr>
          <p:nvPr/>
        </p:nvPicPr>
        <p:blipFill>
          <a:blip r:embed="rId3"/>
          <a:stretch>
            <a:fillRect/>
          </a:stretch>
        </p:blipFill>
        <p:spPr>
          <a:xfrm>
            <a:off x="4077380" y="3192236"/>
            <a:ext cx="3514725" cy="3543300"/>
          </a:xfrm>
          <a:prstGeom prst="rect">
            <a:avLst/>
          </a:prstGeom>
        </p:spPr>
      </p:pic>
      <p:pic>
        <p:nvPicPr>
          <p:cNvPr id="7" name="Imagen 6"/>
          <p:cNvPicPr>
            <a:picLocks noChangeAspect="1"/>
          </p:cNvPicPr>
          <p:nvPr/>
        </p:nvPicPr>
        <p:blipFill>
          <a:blip r:embed="rId4"/>
          <a:stretch>
            <a:fillRect/>
          </a:stretch>
        </p:blipFill>
        <p:spPr>
          <a:xfrm>
            <a:off x="386782" y="2877911"/>
            <a:ext cx="3590925" cy="3857625"/>
          </a:xfrm>
          <a:prstGeom prst="rect">
            <a:avLst/>
          </a:prstGeom>
        </p:spPr>
      </p:pic>
      <p:pic>
        <p:nvPicPr>
          <p:cNvPr id="8" name="Imagen 7"/>
          <p:cNvPicPr>
            <a:picLocks noChangeAspect="1"/>
          </p:cNvPicPr>
          <p:nvPr/>
        </p:nvPicPr>
        <p:blipFill>
          <a:blip r:embed="rId5"/>
          <a:stretch>
            <a:fillRect/>
          </a:stretch>
        </p:blipFill>
        <p:spPr>
          <a:xfrm>
            <a:off x="-905557" y="2506393"/>
            <a:ext cx="4410075" cy="1933575"/>
          </a:xfrm>
          <a:prstGeom prst="rect">
            <a:avLst/>
          </a:prstGeom>
        </p:spPr>
      </p:pic>
      <p:pic>
        <p:nvPicPr>
          <p:cNvPr id="9" name="Imagen 8"/>
          <p:cNvPicPr>
            <a:picLocks noChangeAspect="1"/>
          </p:cNvPicPr>
          <p:nvPr/>
        </p:nvPicPr>
        <p:blipFill>
          <a:blip r:embed="rId6"/>
          <a:stretch>
            <a:fillRect/>
          </a:stretch>
        </p:blipFill>
        <p:spPr>
          <a:xfrm>
            <a:off x="8313964" y="152242"/>
            <a:ext cx="4076700" cy="3143250"/>
          </a:xfrm>
          <a:prstGeom prst="rect">
            <a:avLst/>
          </a:prstGeom>
        </p:spPr>
      </p:pic>
    </p:spTree>
    <p:extLst>
      <p:ext uri="{BB962C8B-B14F-4D97-AF65-F5344CB8AC3E}">
        <p14:creationId xmlns:p14="http://schemas.microsoft.com/office/powerpoint/2010/main" val="949404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10044489" y="2600241"/>
            <a:ext cx="1594757" cy="30907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3526972"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296091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62494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288973"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493123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559526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6259289"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6934199"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759822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826225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3655207"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3526972"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3559629"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3213926"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5078184"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5705698"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4169232"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3526972"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3559629"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3526972"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3559629"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9902975" y="1837514"/>
            <a:ext cx="2103968" cy="646331"/>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10145318" y="2693202"/>
            <a:ext cx="4397166" cy="2031325"/>
          </a:xfrm>
          <a:prstGeom prst="rect">
            <a:avLst/>
          </a:prstGeom>
        </p:spPr>
        <p:txBody>
          <a:bodyPr wrap="non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a:t>
            </a:r>
            <a:r>
              <a:rPr lang="es-CO" dirty="0" err="1"/>
              <a:t>push</a:t>
            </a:r>
            <a:r>
              <a:rPr lang="es-CO" dirty="0" smtClean="0"/>
              <a:t>(“</a:t>
            </a:r>
            <a:r>
              <a:rPr lang="es-CO" dirty="0" err="1" smtClean="0"/>
              <a:t>newEelement</a:t>
            </a:r>
            <a:r>
              <a:rPr lang="es-CO" dirty="0" smtClean="0"/>
              <a:t>");</a:t>
            </a:r>
          </a:p>
          <a:p>
            <a:r>
              <a:rPr lang="es-CO" dirty="0" err="1"/>
              <a:t>fruits</a:t>
            </a:r>
            <a:r>
              <a:rPr lang="es-CO" dirty="0"/>
              <a:t>[</a:t>
            </a:r>
            <a:r>
              <a:rPr lang="es-CO" dirty="0" err="1"/>
              <a:t>fruits.length</a:t>
            </a:r>
            <a:r>
              <a:rPr lang="es-CO" dirty="0"/>
              <a:t>] = "</a:t>
            </a:r>
            <a:r>
              <a:rPr lang="es-CO" dirty="0" err="1"/>
              <a:t>Lemon</a:t>
            </a:r>
            <a:r>
              <a:rPr lang="es-CO" dirty="0" smtClean="0"/>
              <a:t>";</a:t>
            </a:r>
          </a:p>
          <a:p>
            <a:endParaRPr lang="es-CO" dirty="0" smtClean="0"/>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738664"/>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Name: “</a:t>
            </a:r>
            <a:r>
              <a:rPr lang="en-GB" dirty="0" err="1"/>
              <a:t>juan</a:t>
            </a:r>
            <a:r>
              <a:rPr lang="en-GB" dirty="0"/>
              <a:t>”;</a:t>
            </a:r>
          </a:p>
          <a:p>
            <a:r>
              <a:rPr lang="en-GB" dirty="0"/>
              <a:t>Age: 23; </a:t>
            </a:r>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35262928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60778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29956</TotalTime>
  <Words>4913</Words>
  <Application>Microsoft Macintosh PowerPoint</Application>
  <PresentationFormat>Widescreen</PresentationFormat>
  <Paragraphs>1136</Paragraphs>
  <Slides>95</Slides>
  <Notes>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Archer Book</vt:lpstr>
      <vt:lpstr>Calibri</vt:lpstr>
      <vt:lpstr>Calibri Light</vt:lpstr>
      <vt:lpstr>Consolas</vt:lpstr>
      <vt:lpstr>Gotham Light</vt:lpstr>
      <vt:lpstr>Helvetica Neue</vt:lpstr>
      <vt:lpstr>Menlo</vt:lpstr>
      <vt:lpstr>Monaco</vt:lpstr>
      <vt:lpstr>Verdana</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forms</vt:lpstr>
      <vt:lpstr>List group</vt:lpstr>
      <vt:lpstr>dropdown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un your computer</vt:lpstr>
      <vt:lpstr>Diagram of how JavaScript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oop</vt:lpstr>
      <vt:lpstr>HEROKU</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263</cp:revision>
  <dcterms:created xsi:type="dcterms:W3CDTF">2015-05-31T11:56:34Z</dcterms:created>
  <dcterms:modified xsi:type="dcterms:W3CDTF">2015-07-12T17:02:19Z</dcterms:modified>
</cp:coreProperties>
</file>